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4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A2B"/>
    <a:srgbClr val="041C2F"/>
    <a:srgbClr val="041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90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169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1937364" y="4502411"/>
            <a:ext cx="5309465" cy="3886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Website Development 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6482445" y="4754890"/>
            <a:ext cx="2645227" cy="388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Bodoni MT" panose="02070603080606020203" pitchFamily="18" charset="0"/>
              </a:rPr>
              <a:t>- Aniket Khandagale</a:t>
            </a:r>
            <a:endParaRPr sz="1800" b="1" dirty="0">
              <a:latin typeface="Bodoni MT" panose="020706030806060202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63A20C-9ED1-E2EC-6AC4-4B8172EF8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27" b="6196"/>
          <a:stretch/>
        </p:blipFill>
        <p:spPr>
          <a:xfrm>
            <a:off x="0" y="0"/>
            <a:ext cx="9184195" cy="43107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BFDEC6F-330B-5565-0F0E-5EEBD4AA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58" y="1042"/>
            <a:ext cx="6183741" cy="347694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D47342-F877-9AC0-881C-1752742BD8BA}"/>
              </a:ext>
            </a:extLst>
          </p:cNvPr>
          <p:cNvSpPr txBox="1"/>
          <p:nvPr/>
        </p:nvSpPr>
        <p:spPr>
          <a:xfrm>
            <a:off x="81643" y="514350"/>
            <a:ext cx="29554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Favicon: 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Icon for the website displayed in the browser tab.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Brand Bar: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Displays the Website name and   Home navigation link.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Navigation Bar: 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Provides navigation links for easy access to different sections of the website.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CC5FB03-FD6A-BF0A-0414-85E19609C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10" t="6190" r="26372"/>
          <a:stretch/>
        </p:blipFill>
        <p:spPr>
          <a:xfrm>
            <a:off x="5441497" y="159203"/>
            <a:ext cx="2620735" cy="4825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E4B288-1F20-CD85-5963-73607D0E5AE1}"/>
              </a:ext>
            </a:extLst>
          </p:cNvPr>
          <p:cNvSpPr txBox="1"/>
          <p:nvPr/>
        </p:nvSpPr>
        <p:spPr>
          <a:xfrm>
            <a:off x="155122" y="530794"/>
            <a:ext cx="4572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Admission form functionality along with navigation, branding elements, Input Fields, Gender Selection, Date of Birth, Course Selection, File Upload, Password Fields, Submit and Clear Buttons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JavaScript for Sending Email: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&lt;script&gt;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function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sendmail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(){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   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Email.send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({}).then(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    message =&gt; alert("Thanks for filling out our form!")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    );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&lt;/script&gt;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DE8D82-8E8F-4567-AEC8-4281B1224E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133"/>
          <a:stretch/>
        </p:blipFill>
        <p:spPr>
          <a:xfrm>
            <a:off x="721495" y="3911020"/>
            <a:ext cx="3850505" cy="10732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8E38310-516A-FA96-BA5E-1C358A3B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38" y="207888"/>
            <a:ext cx="4466583" cy="23188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E4E2B2-4A91-9C5C-93F3-762F3E3EA519}"/>
              </a:ext>
            </a:extLst>
          </p:cNvPr>
          <p:cNvSpPr txBox="1"/>
          <p:nvPr/>
        </p:nvSpPr>
        <p:spPr>
          <a:xfrm>
            <a:off x="73480" y="400164"/>
            <a:ext cx="3322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Course Section: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Lists various diploma programs offered by the institution.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219997-0DB3-26FB-4C4C-FB81EDF67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72" y="2760116"/>
            <a:ext cx="4480119" cy="21754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0312D2-B845-CB2B-F7BD-FF893A2EA1CA}"/>
              </a:ext>
            </a:extLst>
          </p:cNvPr>
          <p:cNvSpPr txBox="1"/>
          <p:nvPr/>
        </p:nvSpPr>
        <p:spPr>
          <a:xfrm>
            <a:off x="5167993" y="3257197"/>
            <a:ext cx="3510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Facilities Section: Highlights key facilities provided by the institution.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4B3FC9-9701-0AAA-6B77-EF400B119AA8}"/>
              </a:ext>
            </a:extLst>
          </p:cNvPr>
          <p:cNvSpPr txBox="1"/>
          <p:nvPr/>
        </p:nvSpPr>
        <p:spPr>
          <a:xfrm>
            <a:off x="146958" y="29391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News &amp; Events: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Showcases upcoming events and news.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6CF79-3CE8-B9F4-FF01-D4CDF724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24" y="61847"/>
            <a:ext cx="4572000" cy="19724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5521A1-7AE2-5DB8-ACC8-F9D0472CE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69" y="2179864"/>
            <a:ext cx="2229955" cy="2963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7486E2-24BE-662F-571C-6357F40600E5}"/>
              </a:ext>
            </a:extLst>
          </p:cNvPr>
          <p:cNvSpPr txBox="1"/>
          <p:nvPr/>
        </p:nvSpPr>
        <p:spPr>
          <a:xfrm>
            <a:off x="257176" y="3215393"/>
            <a:ext cx="41474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Styles the images within .campus-col to occupy the entire width and height of their container, with a border radius of 8px for rounded corners. Applies a smooth transition effect on the image's transform property for a subtle hover effect.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BB787-7AE1-0F56-368F-15ADE2DF22E5}"/>
              </a:ext>
            </a:extLst>
          </p:cNvPr>
          <p:cNvSpPr txBox="1"/>
          <p:nvPr/>
        </p:nvSpPr>
        <p:spPr>
          <a:xfrm>
            <a:off x="146958" y="1108323"/>
            <a:ext cx="49557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andara" panose="020E0502030303020204" pitchFamily="34" charset="0"/>
              </a:rPr>
              <a:t>CSS: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.campus-col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img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{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width: 100%;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height: 100%;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display: block;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border-radius: 8px;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   transition: transform 0.3s ease-in-out;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C9E713-D28F-CFCA-5965-5A48A83F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256" y="530678"/>
            <a:ext cx="3041701" cy="4082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AE2FD4-7198-08AB-7F6C-3FD48C224818}"/>
              </a:ext>
            </a:extLst>
          </p:cNvPr>
          <p:cNvSpPr txBox="1"/>
          <p:nvPr/>
        </p:nvSpPr>
        <p:spPr>
          <a:xfrm>
            <a:off x="138793" y="204107"/>
            <a:ext cx="50863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Online Pay Form: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Allows students to pay fees online.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Fields for selecting a course, UID/Enrollment number, student name, and pending fees detail.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Buttons to submit the form and pay fees.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Script: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JavaScript functions for showing/hiding the navigation menu.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Function to send a confirmation email after payment.</a:t>
            </a: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External script for sending emails via SMTP.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(Sending email directly from the browser without needing a backend server is now possible using SMTP.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js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. SMTP. </a:t>
            </a:r>
            <a:r>
              <a:rPr lang="en-US" dirty="0" err="1">
                <a:solidFill>
                  <a:schemeClr val="bg1"/>
                </a:solidFill>
                <a:latin typeface="Candara" panose="020E0502030303020204" pitchFamily="34" charset="0"/>
              </a:rPr>
              <a:t>js</a:t>
            </a:r>
            <a:r>
              <a:rPr lang="en-US" dirty="0">
                <a:solidFill>
                  <a:schemeClr val="bg1"/>
                </a:solidFill>
                <a:latin typeface="Candara" panose="020E0502030303020204" pitchFamily="34" charset="0"/>
              </a:rPr>
              <a:t> is a JavaScript SMTP client library that allows you to send mail through client-side JavaScript by wrapping the SMTP protocol.)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DB1EA-0D08-BF67-EB0A-7D5179A5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03" y="0"/>
            <a:ext cx="7696793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E5BD8A-F2D9-5DDE-67FB-CFA7CCCFB2C7}"/>
              </a:ext>
            </a:extLst>
          </p:cNvPr>
          <p:cNvSpPr txBox="1"/>
          <p:nvPr/>
        </p:nvSpPr>
        <p:spPr>
          <a:xfrm>
            <a:off x="996041" y="2571750"/>
            <a:ext cx="24003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D</a:t>
            </a:r>
            <a:r>
              <a:rPr lang="en-US" sz="1400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isplays contact information for </a:t>
            </a:r>
            <a:r>
              <a:rPr lang="en-US" sz="1400" dirty="0" err="1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Shreeyash</a:t>
            </a:r>
            <a:r>
              <a:rPr lang="en-US" sz="1400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Pratishthan</a:t>
            </a:r>
            <a:r>
              <a:rPr lang="en-US" sz="1400" dirty="0">
                <a:solidFill>
                  <a:srgbClr val="002060"/>
                </a:solidFill>
                <a:latin typeface="Roboto Black"/>
                <a:ea typeface="Roboto Black"/>
                <a:cs typeface="Roboto Black"/>
                <a:sym typeface="Roboto Black"/>
              </a:rPr>
              <a:t>, including telephone numbers, email addresses, website URL, and primary address. Additionally, it includes a Google Maps location.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4FCED-5EEE-4A4C-B113-D081DFA8334D}"/>
              </a:ext>
            </a:extLst>
          </p:cNvPr>
          <p:cNvSpPr txBox="1"/>
          <p:nvPr/>
        </p:nvSpPr>
        <p:spPr>
          <a:xfrm>
            <a:off x="3918858" y="470006"/>
            <a:ext cx="35677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41A2B"/>
                </a:solidFill>
                <a:latin typeface="Roboto Black"/>
                <a:ea typeface="Roboto Black"/>
                <a:cs typeface="Roboto Black"/>
                <a:sym typeface="Roboto Black"/>
              </a:rPr>
              <a:t>Google Maps Location: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41A2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41A2B"/>
                </a:solidFill>
                <a:latin typeface="Roboto Black"/>
                <a:ea typeface="Roboto Black"/>
                <a:cs typeface="Roboto Black"/>
                <a:sym typeface="Roboto Black"/>
              </a:rPr>
              <a:t> Embedded Google Maps location for easy navigation and finding the institution.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3698104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On-screen Show (16:9)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Bodoni MT</vt:lpstr>
      <vt:lpstr>Candara</vt:lpstr>
      <vt:lpstr>Roboto Black</vt:lpstr>
      <vt:lpstr>Roboto Light</vt:lpstr>
      <vt:lpstr>Roboto Mono Regular</vt:lpstr>
      <vt:lpstr>Roboto Thin</vt:lpstr>
      <vt:lpstr>WEB PROPOSAL</vt:lpstr>
      <vt:lpstr>Website Development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Development Project</dc:title>
  <dc:creator>Aniket</dc:creator>
  <cp:lastModifiedBy>Apurwa Khandagale</cp:lastModifiedBy>
  <cp:revision>1</cp:revision>
  <dcterms:modified xsi:type="dcterms:W3CDTF">2024-05-23T18:50:06Z</dcterms:modified>
</cp:coreProperties>
</file>